
<file path=[Content_Types].xml><?xml version="1.0" encoding="utf-8"?>
<Types xmlns="http://schemas.openxmlformats.org/package/2006/content-types">
  <Default Extension="jpeg" ContentType="image/jpeg"/>
  <Default Extension="mkv" ContentType="video/unknown"/>
  <Default Extension="mp3" ContentType="audio/m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7"/>
  </p:notesMasterIdLst>
  <p:sldIdLst>
    <p:sldId id="256" r:id="rId2"/>
    <p:sldId id="257" r:id="rId3"/>
    <p:sldId id="261" r:id="rId4"/>
    <p:sldId id="258" r:id="rId5"/>
    <p:sldId id="260" r:id="rId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ogan" initials="L" lastIdx="1" clrIdx="0">
    <p:extLst>
      <p:ext uri="{19B8F6BF-5375-455C-9EA6-DF929625EA0E}">
        <p15:presenceInfo xmlns:p15="http://schemas.microsoft.com/office/powerpoint/2012/main" userId="c6ddc178f5c9a932"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27" autoAdjust="0"/>
    <p:restoredTop sz="77556" autoAdjust="0"/>
  </p:normalViewPr>
  <p:slideViewPr>
    <p:cSldViewPr snapToGrid="0">
      <p:cViewPr varScale="1">
        <p:scale>
          <a:sx n="88" d="100"/>
          <a:sy n="88" d="100"/>
        </p:scale>
        <p:origin x="756" y="9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commentAuthors" Target="commentAuthors.xml"/><Relationship Id="rId3" Type="http://schemas.openxmlformats.org/officeDocument/2006/relationships/slide" Target="slides/slide2.xml"/><Relationship Id="rId7" Type="http://schemas.openxmlformats.org/officeDocument/2006/relationships/notesMaster" Target="notesMasters/notesMaster1.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png>
</file>

<file path=ppt/media/image2.png>
</file>

<file path=ppt/media/image3.png>
</file>

<file path=ppt/media/image4.png>
</file>

<file path=ppt/media/image5.png>
</file>

<file path=ppt/media/media1.mp3>
</file>

<file path=ppt/media/media2.mp3>
</file>

<file path=ppt/media/media3.mkv>
</file>

<file path=ppt/media/media4.mp3>
</file>

<file path=ppt/media/media5.mkv>
</file>

<file path=ppt/media/media6.mp3>
</file>

<file path=ppt/media/media7.mkv>
</file>

<file path=ppt/media/media8.mp3>
</file>

<file path=ppt/media/media9.mk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CA"/>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537ACC0-43C1-411A-A0F1-89354DB35280}" type="datetimeFigureOut">
              <a:rPr lang="en-CA" smtClean="0"/>
              <a:t>2021-07-23</a:t>
            </a:fld>
            <a:endParaRPr lang="en-CA"/>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CA"/>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CA"/>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0E3D562-ACA1-4BFD-8495-CFDBCFF03437}" type="slidenum">
              <a:rPr lang="en-CA" smtClean="0"/>
              <a:t>‹#›</a:t>
            </a:fld>
            <a:endParaRPr lang="en-CA"/>
          </a:p>
        </p:txBody>
      </p:sp>
    </p:spTree>
    <p:extLst>
      <p:ext uri="{BB962C8B-B14F-4D97-AF65-F5344CB8AC3E}">
        <p14:creationId xmlns:p14="http://schemas.microsoft.com/office/powerpoint/2010/main" val="17896260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Beam Deflection Simulation</a:t>
            </a:r>
            <a:endParaRPr lang="en-CA" dirty="0"/>
          </a:p>
        </p:txBody>
      </p:sp>
      <p:sp>
        <p:nvSpPr>
          <p:cNvPr id="4" name="Slide Number Placeholder 3"/>
          <p:cNvSpPr>
            <a:spLocks noGrp="1"/>
          </p:cNvSpPr>
          <p:nvPr>
            <p:ph type="sldNum" sz="quarter" idx="5"/>
          </p:nvPr>
        </p:nvSpPr>
        <p:spPr/>
        <p:txBody>
          <a:bodyPr/>
          <a:lstStyle/>
          <a:p>
            <a:fld id="{20E3D562-ACA1-4BFD-8495-CFDBCFF03437}" type="slidenum">
              <a:rPr lang="en-CA" smtClean="0"/>
              <a:t>1</a:t>
            </a:fld>
            <a:endParaRPr lang="en-CA"/>
          </a:p>
        </p:txBody>
      </p:sp>
    </p:spTree>
    <p:extLst>
      <p:ext uri="{BB962C8B-B14F-4D97-AF65-F5344CB8AC3E}">
        <p14:creationId xmlns:p14="http://schemas.microsoft.com/office/powerpoint/2010/main" val="34686008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In engineering, beam deflection is a fundamental concept, but students may find it difficult to visualize. The goal of this simulation is to help students visualize how different variables affect deflection, shear, and bending moment diagrams for different beam-deflection-scenarios.</a:t>
            </a:r>
            <a:endParaRPr lang="en-CA" dirty="0"/>
          </a:p>
        </p:txBody>
      </p:sp>
      <p:sp>
        <p:nvSpPr>
          <p:cNvPr id="4" name="Slide Number Placeholder 3"/>
          <p:cNvSpPr>
            <a:spLocks noGrp="1"/>
          </p:cNvSpPr>
          <p:nvPr>
            <p:ph type="sldNum" sz="quarter" idx="5"/>
          </p:nvPr>
        </p:nvSpPr>
        <p:spPr/>
        <p:txBody>
          <a:bodyPr/>
          <a:lstStyle/>
          <a:p>
            <a:fld id="{20E3D562-ACA1-4BFD-8495-CFDBCFF03437}" type="slidenum">
              <a:rPr lang="en-CA" smtClean="0"/>
              <a:t>2</a:t>
            </a:fld>
            <a:endParaRPr lang="en-CA"/>
          </a:p>
        </p:txBody>
      </p:sp>
    </p:spTree>
    <p:extLst>
      <p:ext uri="{BB962C8B-B14F-4D97-AF65-F5344CB8AC3E}">
        <p14:creationId xmlns:p14="http://schemas.microsoft.com/office/powerpoint/2010/main" val="22652677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Controls. The diagrams are controlled by the interactive elements in the box titled “input”. The “beam type” drop-down-menu will change the beam-deflection-scenario simulated by the diagrams. The text-box and slider pairs each control a single variable. If a text-box and slider pair is grey, the variable it controls is not relevant to the selected beam-deflection-scenario. The “zoom” buttons adjust the scale of the diagrams so that the plots are clearly visible. Below the “zoom” buttons are four text-boxes that control the scale of each specific diagram. The diagram plots have upper and lower limits. The diagrams automatically zoom out when their plots are too big to be displayed.</a:t>
            </a:r>
            <a:endParaRPr lang="en-CA" dirty="0"/>
          </a:p>
        </p:txBody>
      </p:sp>
      <p:sp>
        <p:nvSpPr>
          <p:cNvPr id="4" name="Slide Number Placeholder 3"/>
          <p:cNvSpPr>
            <a:spLocks noGrp="1"/>
          </p:cNvSpPr>
          <p:nvPr>
            <p:ph type="sldNum" sz="quarter" idx="5"/>
          </p:nvPr>
        </p:nvSpPr>
        <p:spPr/>
        <p:txBody>
          <a:bodyPr/>
          <a:lstStyle/>
          <a:p>
            <a:fld id="{20E3D562-ACA1-4BFD-8495-CFDBCFF03437}" type="slidenum">
              <a:rPr lang="en-CA" smtClean="0"/>
              <a:t>3</a:t>
            </a:fld>
            <a:endParaRPr lang="en-CA"/>
          </a:p>
        </p:txBody>
      </p:sp>
    </p:spTree>
    <p:extLst>
      <p:ext uri="{BB962C8B-B14F-4D97-AF65-F5344CB8AC3E}">
        <p14:creationId xmlns:p14="http://schemas.microsoft.com/office/powerpoint/2010/main" val="173075450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Calculations. The equations that are used to plot the diagrams for the selected beam-deflection-scenario are displayed in the box titled “equations”. These equations will change whenever another beam-deflection-scenario is selected. The box titled “equations” also contains a list of assumptions that must be satisfied if the equations, and, therefore, the simulation itself, is to be considered valid.</a:t>
            </a:r>
            <a:endParaRPr lang="en-CA" dirty="0"/>
          </a:p>
        </p:txBody>
      </p:sp>
      <p:sp>
        <p:nvSpPr>
          <p:cNvPr id="4" name="Slide Number Placeholder 3"/>
          <p:cNvSpPr>
            <a:spLocks noGrp="1"/>
          </p:cNvSpPr>
          <p:nvPr>
            <p:ph type="sldNum" sz="quarter" idx="5"/>
          </p:nvPr>
        </p:nvSpPr>
        <p:spPr/>
        <p:txBody>
          <a:bodyPr/>
          <a:lstStyle/>
          <a:p>
            <a:fld id="{20E3D562-ACA1-4BFD-8495-CFDBCFF03437}" type="slidenum">
              <a:rPr lang="en-CA" smtClean="0"/>
              <a:t>4</a:t>
            </a:fld>
            <a:endParaRPr lang="en-CA"/>
          </a:p>
        </p:txBody>
      </p:sp>
    </p:spTree>
    <p:extLst>
      <p:ext uri="{BB962C8B-B14F-4D97-AF65-F5344CB8AC3E}">
        <p14:creationId xmlns:p14="http://schemas.microsoft.com/office/powerpoint/2010/main" val="26302265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Play around with the simulation and familiarize yourself with the equations to further your understanding of beam deflection, and the relating deflection, shear, and moment diagrams.</a:t>
            </a:r>
            <a:endParaRPr lang="en-CA" dirty="0"/>
          </a:p>
        </p:txBody>
      </p:sp>
      <p:sp>
        <p:nvSpPr>
          <p:cNvPr id="4" name="Slide Number Placeholder 3"/>
          <p:cNvSpPr>
            <a:spLocks noGrp="1"/>
          </p:cNvSpPr>
          <p:nvPr>
            <p:ph type="sldNum" sz="quarter" idx="5"/>
          </p:nvPr>
        </p:nvSpPr>
        <p:spPr/>
        <p:txBody>
          <a:bodyPr/>
          <a:lstStyle/>
          <a:p>
            <a:fld id="{20E3D562-ACA1-4BFD-8495-CFDBCFF03437}" type="slidenum">
              <a:rPr lang="en-CA" smtClean="0"/>
              <a:t>5</a:t>
            </a:fld>
            <a:endParaRPr lang="en-CA"/>
          </a:p>
        </p:txBody>
      </p:sp>
    </p:spTree>
    <p:extLst>
      <p:ext uri="{BB962C8B-B14F-4D97-AF65-F5344CB8AC3E}">
        <p14:creationId xmlns:p14="http://schemas.microsoft.com/office/powerpoint/2010/main" val="143399755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C876507-B2EA-4A8A-AED0-3C338E4D35FB}"/>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endParaRPr lang="en-CA"/>
          </a:p>
        </p:txBody>
      </p:sp>
      <p:sp>
        <p:nvSpPr>
          <p:cNvPr id="3" name="Subtitle 2">
            <a:extLst>
              <a:ext uri="{FF2B5EF4-FFF2-40B4-BE49-F238E27FC236}">
                <a16:creationId xmlns:a16="http://schemas.microsoft.com/office/drawing/2014/main" id="{F3963A71-C884-472C-A42A-D423F2C78E0A}"/>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CA"/>
          </a:p>
        </p:txBody>
      </p:sp>
      <p:sp>
        <p:nvSpPr>
          <p:cNvPr id="4" name="Date Placeholder 3">
            <a:extLst>
              <a:ext uri="{FF2B5EF4-FFF2-40B4-BE49-F238E27FC236}">
                <a16:creationId xmlns:a16="http://schemas.microsoft.com/office/drawing/2014/main" id="{9AB40E1C-8FB3-4674-AF48-1B5CC29CF20F}"/>
              </a:ext>
            </a:extLst>
          </p:cNvPr>
          <p:cNvSpPr>
            <a:spLocks noGrp="1"/>
          </p:cNvSpPr>
          <p:nvPr>
            <p:ph type="dt" sz="half" idx="10"/>
          </p:nvPr>
        </p:nvSpPr>
        <p:spPr/>
        <p:txBody>
          <a:bodyPr/>
          <a:lstStyle/>
          <a:p>
            <a:fld id="{F206ABBF-3FF4-4434-A368-18D410DBC661}" type="datetimeFigureOut">
              <a:rPr lang="en-CA" smtClean="0"/>
              <a:t>2021-07-23</a:t>
            </a:fld>
            <a:endParaRPr lang="en-CA"/>
          </a:p>
        </p:txBody>
      </p:sp>
      <p:sp>
        <p:nvSpPr>
          <p:cNvPr id="5" name="Footer Placeholder 4">
            <a:extLst>
              <a:ext uri="{FF2B5EF4-FFF2-40B4-BE49-F238E27FC236}">
                <a16:creationId xmlns:a16="http://schemas.microsoft.com/office/drawing/2014/main" id="{7FEF3F38-089B-4E3D-A44C-556A55B7BEF1}"/>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619D851A-D28A-421D-9548-155CCCDA933E}"/>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41955496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3229E3-7F71-43C7-8EFB-AAAB88A98552}"/>
              </a:ext>
            </a:extLst>
          </p:cNvPr>
          <p:cNvSpPr>
            <a:spLocks noGrp="1"/>
          </p:cNvSpPr>
          <p:nvPr>
            <p:ph type="title"/>
          </p:nvPr>
        </p:nvSpPr>
        <p:spPr/>
        <p:txBody>
          <a:bodyPr/>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D6B8B737-2BEB-4889-8C3F-6C9C4C9C58F9}"/>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BEA81CC5-E77A-4E0E-A131-63FD49F59727}"/>
              </a:ext>
            </a:extLst>
          </p:cNvPr>
          <p:cNvSpPr>
            <a:spLocks noGrp="1"/>
          </p:cNvSpPr>
          <p:nvPr>
            <p:ph type="dt" sz="half" idx="10"/>
          </p:nvPr>
        </p:nvSpPr>
        <p:spPr/>
        <p:txBody>
          <a:bodyPr/>
          <a:lstStyle/>
          <a:p>
            <a:fld id="{F206ABBF-3FF4-4434-A368-18D410DBC661}" type="datetimeFigureOut">
              <a:rPr lang="en-CA" smtClean="0"/>
              <a:t>2021-07-23</a:t>
            </a:fld>
            <a:endParaRPr lang="en-CA"/>
          </a:p>
        </p:txBody>
      </p:sp>
      <p:sp>
        <p:nvSpPr>
          <p:cNvPr id="5" name="Footer Placeholder 4">
            <a:extLst>
              <a:ext uri="{FF2B5EF4-FFF2-40B4-BE49-F238E27FC236}">
                <a16:creationId xmlns:a16="http://schemas.microsoft.com/office/drawing/2014/main" id="{2C30AC86-0272-4FA0-AF84-752522C0BD53}"/>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B6D460F2-8CC0-48CA-9EA4-AB1FFCFE66E2}"/>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39141060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77C5CEC5-9948-41CD-8600-758888982765}"/>
              </a:ext>
            </a:extLst>
          </p:cNvPr>
          <p:cNvSpPr>
            <a:spLocks noGrp="1"/>
          </p:cNvSpPr>
          <p:nvPr>
            <p:ph type="title" orient="vert"/>
          </p:nvPr>
        </p:nvSpPr>
        <p:spPr>
          <a:xfrm>
            <a:off x="8724900" y="365125"/>
            <a:ext cx="2628900" cy="5811838"/>
          </a:xfrm>
        </p:spPr>
        <p:txBody>
          <a:bodyPr vert="eaVert"/>
          <a:lstStyle/>
          <a:p>
            <a:r>
              <a:rPr lang="en-US"/>
              <a:t>Click to edit Master title style</a:t>
            </a:r>
            <a:endParaRPr lang="en-CA"/>
          </a:p>
        </p:txBody>
      </p:sp>
      <p:sp>
        <p:nvSpPr>
          <p:cNvPr id="3" name="Vertical Text Placeholder 2">
            <a:extLst>
              <a:ext uri="{FF2B5EF4-FFF2-40B4-BE49-F238E27FC236}">
                <a16:creationId xmlns:a16="http://schemas.microsoft.com/office/drawing/2014/main" id="{0331B621-9F7B-4A61-B3E3-E5F025BB8DC7}"/>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C5AB1CC-20F8-448B-9C74-3E9FC70A5999}"/>
              </a:ext>
            </a:extLst>
          </p:cNvPr>
          <p:cNvSpPr>
            <a:spLocks noGrp="1"/>
          </p:cNvSpPr>
          <p:nvPr>
            <p:ph type="dt" sz="half" idx="10"/>
          </p:nvPr>
        </p:nvSpPr>
        <p:spPr/>
        <p:txBody>
          <a:bodyPr/>
          <a:lstStyle/>
          <a:p>
            <a:fld id="{F206ABBF-3FF4-4434-A368-18D410DBC661}" type="datetimeFigureOut">
              <a:rPr lang="en-CA" smtClean="0"/>
              <a:t>2021-07-23</a:t>
            </a:fld>
            <a:endParaRPr lang="en-CA"/>
          </a:p>
        </p:txBody>
      </p:sp>
      <p:sp>
        <p:nvSpPr>
          <p:cNvPr id="5" name="Footer Placeholder 4">
            <a:extLst>
              <a:ext uri="{FF2B5EF4-FFF2-40B4-BE49-F238E27FC236}">
                <a16:creationId xmlns:a16="http://schemas.microsoft.com/office/drawing/2014/main" id="{DE0B9337-200D-40E7-8A89-D596951007DF}"/>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CF7C3A6C-A3BF-4991-9BF3-5F6128BA900F}"/>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15299151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621A17D-E78F-4064-BC67-3628F3E47621}"/>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EF1C91F8-6B1F-4E3D-90DA-7E8C210E5022}"/>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A6BB2678-4351-4E66-8065-834126817EBB}"/>
              </a:ext>
            </a:extLst>
          </p:cNvPr>
          <p:cNvSpPr>
            <a:spLocks noGrp="1"/>
          </p:cNvSpPr>
          <p:nvPr>
            <p:ph type="dt" sz="half" idx="10"/>
          </p:nvPr>
        </p:nvSpPr>
        <p:spPr/>
        <p:txBody>
          <a:bodyPr/>
          <a:lstStyle/>
          <a:p>
            <a:fld id="{F206ABBF-3FF4-4434-A368-18D410DBC661}" type="datetimeFigureOut">
              <a:rPr lang="en-CA" smtClean="0"/>
              <a:t>2021-07-23</a:t>
            </a:fld>
            <a:endParaRPr lang="en-CA"/>
          </a:p>
        </p:txBody>
      </p:sp>
      <p:sp>
        <p:nvSpPr>
          <p:cNvPr id="5" name="Footer Placeholder 4">
            <a:extLst>
              <a:ext uri="{FF2B5EF4-FFF2-40B4-BE49-F238E27FC236}">
                <a16:creationId xmlns:a16="http://schemas.microsoft.com/office/drawing/2014/main" id="{84225C7C-C069-43D1-AA27-6BEAF303D602}"/>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3BACB9B5-D000-41DA-BFC4-61D35C1E1301}"/>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154763109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84F8B4-214A-4FB8-8B44-CD2759F46228}"/>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endParaRPr lang="en-CA"/>
          </a:p>
        </p:txBody>
      </p:sp>
      <p:sp>
        <p:nvSpPr>
          <p:cNvPr id="3" name="Text Placeholder 2">
            <a:extLst>
              <a:ext uri="{FF2B5EF4-FFF2-40B4-BE49-F238E27FC236}">
                <a16:creationId xmlns:a16="http://schemas.microsoft.com/office/drawing/2014/main" id="{4F80F9ED-B9DB-4D9C-985D-88ECFEE02530}"/>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D5540129-01D5-46A9-B611-29968132DE23}"/>
              </a:ext>
            </a:extLst>
          </p:cNvPr>
          <p:cNvSpPr>
            <a:spLocks noGrp="1"/>
          </p:cNvSpPr>
          <p:nvPr>
            <p:ph type="dt" sz="half" idx="10"/>
          </p:nvPr>
        </p:nvSpPr>
        <p:spPr/>
        <p:txBody>
          <a:bodyPr/>
          <a:lstStyle/>
          <a:p>
            <a:fld id="{F206ABBF-3FF4-4434-A368-18D410DBC661}" type="datetimeFigureOut">
              <a:rPr lang="en-CA" smtClean="0"/>
              <a:t>2021-07-23</a:t>
            </a:fld>
            <a:endParaRPr lang="en-CA"/>
          </a:p>
        </p:txBody>
      </p:sp>
      <p:sp>
        <p:nvSpPr>
          <p:cNvPr id="5" name="Footer Placeholder 4">
            <a:extLst>
              <a:ext uri="{FF2B5EF4-FFF2-40B4-BE49-F238E27FC236}">
                <a16:creationId xmlns:a16="http://schemas.microsoft.com/office/drawing/2014/main" id="{040E9629-B9B4-4FB8-BDC5-3649D77D537B}"/>
              </a:ext>
            </a:extLst>
          </p:cNvPr>
          <p:cNvSpPr>
            <a:spLocks noGrp="1"/>
          </p:cNvSpPr>
          <p:nvPr>
            <p:ph type="ftr" sz="quarter" idx="11"/>
          </p:nvPr>
        </p:nvSpPr>
        <p:spPr/>
        <p:txBody>
          <a:bodyPr/>
          <a:lstStyle/>
          <a:p>
            <a:endParaRPr lang="en-CA"/>
          </a:p>
        </p:txBody>
      </p:sp>
      <p:sp>
        <p:nvSpPr>
          <p:cNvPr id="6" name="Slide Number Placeholder 5">
            <a:extLst>
              <a:ext uri="{FF2B5EF4-FFF2-40B4-BE49-F238E27FC236}">
                <a16:creationId xmlns:a16="http://schemas.microsoft.com/office/drawing/2014/main" id="{2DAAE874-386E-461C-806A-50DC97FBA2F7}"/>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112793936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34BAD4-60CD-40C6-9A22-41DAB475448D}"/>
              </a:ext>
            </a:extLst>
          </p:cNvPr>
          <p:cNvSpPr>
            <a:spLocks noGrp="1"/>
          </p:cNvSpPr>
          <p:nvPr>
            <p:ph type="title"/>
          </p:nvPr>
        </p:nvSpPr>
        <p:spPr/>
        <p:txBody>
          <a:bodyPr/>
          <a:lstStyle/>
          <a:p>
            <a:r>
              <a:rPr lang="en-US"/>
              <a:t>Click to edit Master title style</a:t>
            </a:r>
            <a:endParaRPr lang="en-CA"/>
          </a:p>
        </p:txBody>
      </p:sp>
      <p:sp>
        <p:nvSpPr>
          <p:cNvPr id="3" name="Content Placeholder 2">
            <a:extLst>
              <a:ext uri="{FF2B5EF4-FFF2-40B4-BE49-F238E27FC236}">
                <a16:creationId xmlns:a16="http://schemas.microsoft.com/office/drawing/2014/main" id="{3F733BF5-FD8A-4CCA-9F32-4626ED0FAACB}"/>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Content Placeholder 3">
            <a:extLst>
              <a:ext uri="{FF2B5EF4-FFF2-40B4-BE49-F238E27FC236}">
                <a16:creationId xmlns:a16="http://schemas.microsoft.com/office/drawing/2014/main" id="{9246D15D-ADE2-4D87-B2DB-1B5A2115DB63}"/>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Date Placeholder 4">
            <a:extLst>
              <a:ext uri="{FF2B5EF4-FFF2-40B4-BE49-F238E27FC236}">
                <a16:creationId xmlns:a16="http://schemas.microsoft.com/office/drawing/2014/main" id="{491686C2-EAD4-4902-BB4E-139AACC475B4}"/>
              </a:ext>
            </a:extLst>
          </p:cNvPr>
          <p:cNvSpPr>
            <a:spLocks noGrp="1"/>
          </p:cNvSpPr>
          <p:nvPr>
            <p:ph type="dt" sz="half" idx="10"/>
          </p:nvPr>
        </p:nvSpPr>
        <p:spPr/>
        <p:txBody>
          <a:bodyPr/>
          <a:lstStyle/>
          <a:p>
            <a:fld id="{F206ABBF-3FF4-4434-A368-18D410DBC661}" type="datetimeFigureOut">
              <a:rPr lang="en-CA" smtClean="0"/>
              <a:t>2021-07-23</a:t>
            </a:fld>
            <a:endParaRPr lang="en-CA"/>
          </a:p>
        </p:txBody>
      </p:sp>
      <p:sp>
        <p:nvSpPr>
          <p:cNvPr id="6" name="Footer Placeholder 5">
            <a:extLst>
              <a:ext uri="{FF2B5EF4-FFF2-40B4-BE49-F238E27FC236}">
                <a16:creationId xmlns:a16="http://schemas.microsoft.com/office/drawing/2014/main" id="{D42CB0A5-0341-4F40-87DC-AFB14416EF60}"/>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0A3467DD-2798-4D75-BCDA-DA71F4913D10}"/>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413249594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8E4120-A3FB-44CE-8765-E3A5A88851A6}"/>
              </a:ext>
            </a:extLst>
          </p:cNvPr>
          <p:cNvSpPr>
            <a:spLocks noGrp="1"/>
          </p:cNvSpPr>
          <p:nvPr>
            <p:ph type="title"/>
          </p:nvPr>
        </p:nvSpPr>
        <p:spPr>
          <a:xfrm>
            <a:off x="839788" y="365125"/>
            <a:ext cx="10515600" cy="1325563"/>
          </a:xfrm>
        </p:spPr>
        <p:txBody>
          <a:bodyPr/>
          <a:lstStyle/>
          <a:p>
            <a:r>
              <a:rPr lang="en-US"/>
              <a:t>Click to edit Master title style</a:t>
            </a:r>
            <a:endParaRPr lang="en-CA"/>
          </a:p>
        </p:txBody>
      </p:sp>
      <p:sp>
        <p:nvSpPr>
          <p:cNvPr id="3" name="Text Placeholder 2">
            <a:extLst>
              <a:ext uri="{FF2B5EF4-FFF2-40B4-BE49-F238E27FC236}">
                <a16:creationId xmlns:a16="http://schemas.microsoft.com/office/drawing/2014/main" id="{B571AC7F-0E32-463D-8037-3FA7F2C60EF1}"/>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A44168E3-786C-4C4E-BC5F-AD5235B647EB}"/>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5" name="Text Placeholder 4">
            <a:extLst>
              <a:ext uri="{FF2B5EF4-FFF2-40B4-BE49-F238E27FC236}">
                <a16:creationId xmlns:a16="http://schemas.microsoft.com/office/drawing/2014/main" id="{859B2238-2527-4650-B76C-36C9E22D541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5831E3B5-0885-42AE-A5C3-4B59D36294D9}"/>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7" name="Date Placeholder 6">
            <a:extLst>
              <a:ext uri="{FF2B5EF4-FFF2-40B4-BE49-F238E27FC236}">
                <a16:creationId xmlns:a16="http://schemas.microsoft.com/office/drawing/2014/main" id="{21712C38-EDA7-4224-8D24-89585C27D567}"/>
              </a:ext>
            </a:extLst>
          </p:cNvPr>
          <p:cNvSpPr>
            <a:spLocks noGrp="1"/>
          </p:cNvSpPr>
          <p:nvPr>
            <p:ph type="dt" sz="half" idx="10"/>
          </p:nvPr>
        </p:nvSpPr>
        <p:spPr/>
        <p:txBody>
          <a:bodyPr/>
          <a:lstStyle/>
          <a:p>
            <a:fld id="{F206ABBF-3FF4-4434-A368-18D410DBC661}" type="datetimeFigureOut">
              <a:rPr lang="en-CA" smtClean="0"/>
              <a:t>2021-07-23</a:t>
            </a:fld>
            <a:endParaRPr lang="en-CA"/>
          </a:p>
        </p:txBody>
      </p:sp>
      <p:sp>
        <p:nvSpPr>
          <p:cNvPr id="8" name="Footer Placeholder 7">
            <a:extLst>
              <a:ext uri="{FF2B5EF4-FFF2-40B4-BE49-F238E27FC236}">
                <a16:creationId xmlns:a16="http://schemas.microsoft.com/office/drawing/2014/main" id="{B62757C4-AF2A-4E94-AE8A-A57AE81BDF0B}"/>
              </a:ext>
            </a:extLst>
          </p:cNvPr>
          <p:cNvSpPr>
            <a:spLocks noGrp="1"/>
          </p:cNvSpPr>
          <p:nvPr>
            <p:ph type="ftr" sz="quarter" idx="11"/>
          </p:nvPr>
        </p:nvSpPr>
        <p:spPr/>
        <p:txBody>
          <a:bodyPr/>
          <a:lstStyle/>
          <a:p>
            <a:endParaRPr lang="en-CA"/>
          </a:p>
        </p:txBody>
      </p:sp>
      <p:sp>
        <p:nvSpPr>
          <p:cNvPr id="9" name="Slide Number Placeholder 8">
            <a:extLst>
              <a:ext uri="{FF2B5EF4-FFF2-40B4-BE49-F238E27FC236}">
                <a16:creationId xmlns:a16="http://schemas.microsoft.com/office/drawing/2014/main" id="{9E3AFE3D-2CEC-4030-8C52-363FB29EFA30}"/>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5400448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742706-4A60-4808-829C-DB395A88F3E8}"/>
              </a:ext>
            </a:extLst>
          </p:cNvPr>
          <p:cNvSpPr>
            <a:spLocks noGrp="1"/>
          </p:cNvSpPr>
          <p:nvPr>
            <p:ph type="title"/>
          </p:nvPr>
        </p:nvSpPr>
        <p:spPr/>
        <p:txBody>
          <a:bodyPr/>
          <a:lstStyle/>
          <a:p>
            <a:r>
              <a:rPr lang="en-US"/>
              <a:t>Click to edit Master title style</a:t>
            </a:r>
            <a:endParaRPr lang="en-CA"/>
          </a:p>
        </p:txBody>
      </p:sp>
      <p:sp>
        <p:nvSpPr>
          <p:cNvPr id="3" name="Date Placeholder 2">
            <a:extLst>
              <a:ext uri="{FF2B5EF4-FFF2-40B4-BE49-F238E27FC236}">
                <a16:creationId xmlns:a16="http://schemas.microsoft.com/office/drawing/2014/main" id="{252B5AA4-28F4-443C-9D3E-E6EA5A95682B}"/>
              </a:ext>
            </a:extLst>
          </p:cNvPr>
          <p:cNvSpPr>
            <a:spLocks noGrp="1"/>
          </p:cNvSpPr>
          <p:nvPr>
            <p:ph type="dt" sz="half" idx="10"/>
          </p:nvPr>
        </p:nvSpPr>
        <p:spPr/>
        <p:txBody>
          <a:bodyPr/>
          <a:lstStyle/>
          <a:p>
            <a:fld id="{F206ABBF-3FF4-4434-A368-18D410DBC661}" type="datetimeFigureOut">
              <a:rPr lang="en-CA" smtClean="0"/>
              <a:t>2021-07-23</a:t>
            </a:fld>
            <a:endParaRPr lang="en-CA"/>
          </a:p>
        </p:txBody>
      </p:sp>
      <p:sp>
        <p:nvSpPr>
          <p:cNvPr id="4" name="Footer Placeholder 3">
            <a:extLst>
              <a:ext uri="{FF2B5EF4-FFF2-40B4-BE49-F238E27FC236}">
                <a16:creationId xmlns:a16="http://schemas.microsoft.com/office/drawing/2014/main" id="{65CF0AED-96DA-4DBE-9213-C9C6C512945A}"/>
              </a:ext>
            </a:extLst>
          </p:cNvPr>
          <p:cNvSpPr>
            <a:spLocks noGrp="1"/>
          </p:cNvSpPr>
          <p:nvPr>
            <p:ph type="ftr" sz="quarter" idx="11"/>
          </p:nvPr>
        </p:nvSpPr>
        <p:spPr/>
        <p:txBody>
          <a:bodyPr/>
          <a:lstStyle/>
          <a:p>
            <a:endParaRPr lang="en-CA"/>
          </a:p>
        </p:txBody>
      </p:sp>
      <p:sp>
        <p:nvSpPr>
          <p:cNvPr id="5" name="Slide Number Placeholder 4">
            <a:extLst>
              <a:ext uri="{FF2B5EF4-FFF2-40B4-BE49-F238E27FC236}">
                <a16:creationId xmlns:a16="http://schemas.microsoft.com/office/drawing/2014/main" id="{7155CA52-98DC-4C56-98FD-79FAECCDE8E0}"/>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362831190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E63878B1-0545-43CF-A845-57C33C68D241}"/>
              </a:ext>
            </a:extLst>
          </p:cNvPr>
          <p:cNvSpPr>
            <a:spLocks noGrp="1"/>
          </p:cNvSpPr>
          <p:nvPr>
            <p:ph type="dt" sz="half" idx="10"/>
          </p:nvPr>
        </p:nvSpPr>
        <p:spPr/>
        <p:txBody>
          <a:bodyPr/>
          <a:lstStyle/>
          <a:p>
            <a:fld id="{F206ABBF-3FF4-4434-A368-18D410DBC661}" type="datetimeFigureOut">
              <a:rPr lang="en-CA" smtClean="0"/>
              <a:t>2021-07-23</a:t>
            </a:fld>
            <a:endParaRPr lang="en-CA"/>
          </a:p>
        </p:txBody>
      </p:sp>
      <p:sp>
        <p:nvSpPr>
          <p:cNvPr id="3" name="Footer Placeholder 2">
            <a:extLst>
              <a:ext uri="{FF2B5EF4-FFF2-40B4-BE49-F238E27FC236}">
                <a16:creationId xmlns:a16="http://schemas.microsoft.com/office/drawing/2014/main" id="{3FB42ADA-D7E7-4C67-BAF8-59C168C87D61}"/>
              </a:ext>
            </a:extLst>
          </p:cNvPr>
          <p:cNvSpPr>
            <a:spLocks noGrp="1"/>
          </p:cNvSpPr>
          <p:nvPr>
            <p:ph type="ftr" sz="quarter" idx="11"/>
          </p:nvPr>
        </p:nvSpPr>
        <p:spPr/>
        <p:txBody>
          <a:bodyPr/>
          <a:lstStyle/>
          <a:p>
            <a:endParaRPr lang="en-CA"/>
          </a:p>
        </p:txBody>
      </p:sp>
      <p:sp>
        <p:nvSpPr>
          <p:cNvPr id="4" name="Slide Number Placeholder 3">
            <a:extLst>
              <a:ext uri="{FF2B5EF4-FFF2-40B4-BE49-F238E27FC236}">
                <a16:creationId xmlns:a16="http://schemas.microsoft.com/office/drawing/2014/main" id="{A12E4ACC-8E62-428A-97A0-4094F22B312E}"/>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384778178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C71F8A-C803-48C9-A44D-2C504929D715}"/>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Content Placeholder 2">
            <a:extLst>
              <a:ext uri="{FF2B5EF4-FFF2-40B4-BE49-F238E27FC236}">
                <a16:creationId xmlns:a16="http://schemas.microsoft.com/office/drawing/2014/main" id="{B718C23F-91A3-4ACB-9596-DD02B1BA10A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Text Placeholder 3">
            <a:extLst>
              <a:ext uri="{FF2B5EF4-FFF2-40B4-BE49-F238E27FC236}">
                <a16:creationId xmlns:a16="http://schemas.microsoft.com/office/drawing/2014/main" id="{2F1E02B4-5B03-44DE-9873-A8C5F526932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B820EEE-7AC0-4FCA-9EF6-A014C44482A4}"/>
              </a:ext>
            </a:extLst>
          </p:cNvPr>
          <p:cNvSpPr>
            <a:spLocks noGrp="1"/>
          </p:cNvSpPr>
          <p:nvPr>
            <p:ph type="dt" sz="half" idx="10"/>
          </p:nvPr>
        </p:nvSpPr>
        <p:spPr/>
        <p:txBody>
          <a:bodyPr/>
          <a:lstStyle/>
          <a:p>
            <a:fld id="{F206ABBF-3FF4-4434-A368-18D410DBC661}" type="datetimeFigureOut">
              <a:rPr lang="en-CA" smtClean="0"/>
              <a:t>2021-07-23</a:t>
            </a:fld>
            <a:endParaRPr lang="en-CA"/>
          </a:p>
        </p:txBody>
      </p:sp>
      <p:sp>
        <p:nvSpPr>
          <p:cNvPr id="6" name="Footer Placeholder 5">
            <a:extLst>
              <a:ext uri="{FF2B5EF4-FFF2-40B4-BE49-F238E27FC236}">
                <a16:creationId xmlns:a16="http://schemas.microsoft.com/office/drawing/2014/main" id="{A26D3453-C720-4D17-AA91-51449C228523}"/>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B4AE794F-412D-49B0-BDDB-4AAE12E2E75F}"/>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13869603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43083C-CCC0-4C02-8A36-93A4B435347C}"/>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endParaRPr lang="en-CA"/>
          </a:p>
        </p:txBody>
      </p:sp>
      <p:sp>
        <p:nvSpPr>
          <p:cNvPr id="3" name="Picture Placeholder 2">
            <a:extLst>
              <a:ext uri="{FF2B5EF4-FFF2-40B4-BE49-F238E27FC236}">
                <a16:creationId xmlns:a16="http://schemas.microsoft.com/office/drawing/2014/main" id="{6CA2BEAC-668C-4871-876C-7E00C9D39B2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CA"/>
          </a:p>
        </p:txBody>
      </p:sp>
      <p:sp>
        <p:nvSpPr>
          <p:cNvPr id="4" name="Text Placeholder 3">
            <a:extLst>
              <a:ext uri="{FF2B5EF4-FFF2-40B4-BE49-F238E27FC236}">
                <a16:creationId xmlns:a16="http://schemas.microsoft.com/office/drawing/2014/main" id="{36C27ADF-04DB-41CB-A595-5A63B0DF83C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DFC2CE5F-EE4C-4B06-866A-327A5177A210}"/>
              </a:ext>
            </a:extLst>
          </p:cNvPr>
          <p:cNvSpPr>
            <a:spLocks noGrp="1"/>
          </p:cNvSpPr>
          <p:nvPr>
            <p:ph type="dt" sz="half" idx="10"/>
          </p:nvPr>
        </p:nvSpPr>
        <p:spPr/>
        <p:txBody>
          <a:bodyPr/>
          <a:lstStyle/>
          <a:p>
            <a:fld id="{F206ABBF-3FF4-4434-A368-18D410DBC661}" type="datetimeFigureOut">
              <a:rPr lang="en-CA" smtClean="0"/>
              <a:t>2021-07-23</a:t>
            </a:fld>
            <a:endParaRPr lang="en-CA"/>
          </a:p>
        </p:txBody>
      </p:sp>
      <p:sp>
        <p:nvSpPr>
          <p:cNvPr id="6" name="Footer Placeholder 5">
            <a:extLst>
              <a:ext uri="{FF2B5EF4-FFF2-40B4-BE49-F238E27FC236}">
                <a16:creationId xmlns:a16="http://schemas.microsoft.com/office/drawing/2014/main" id="{A309D201-0AEE-41DA-9735-AEE1BFEE24AF}"/>
              </a:ext>
            </a:extLst>
          </p:cNvPr>
          <p:cNvSpPr>
            <a:spLocks noGrp="1"/>
          </p:cNvSpPr>
          <p:nvPr>
            <p:ph type="ftr" sz="quarter" idx="11"/>
          </p:nvPr>
        </p:nvSpPr>
        <p:spPr/>
        <p:txBody>
          <a:bodyPr/>
          <a:lstStyle/>
          <a:p>
            <a:endParaRPr lang="en-CA"/>
          </a:p>
        </p:txBody>
      </p:sp>
      <p:sp>
        <p:nvSpPr>
          <p:cNvPr id="7" name="Slide Number Placeholder 6">
            <a:extLst>
              <a:ext uri="{FF2B5EF4-FFF2-40B4-BE49-F238E27FC236}">
                <a16:creationId xmlns:a16="http://schemas.microsoft.com/office/drawing/2014/main" id="{BD830611-84BC-49DE-8F1B-7F814DE0B0CD}"/>
              </a:ext>
            </a:extLst>
          </p:cNvPr>
          <p:cNvSpPr>
            <a:spLocks noGrp="1"/>
          </p:cNvSpPr>
          <p:nvPr>
            <p:ph type="sldNum" sz="quarter" idx="12"/>
          </p:nvPr>
        </p:nvSpPr>
        <p:spPr/>
        <p:txBody>
          <a:bodyPr/>
          <a:lstStyle/>
          <a:p>
            <a:fld id="{7BBCF83F-FABB-4A99-B071-B9949B9C4288}" type="slidenum">
              <a:rPr lang="en-CA" smtClean="0"/>
              <a:t>‹#›</a:t>
            </a:fld>
            <a:endParaRPr lang="en-CA"/>
          </a:p>
        </p:txBody>
      </p:sp>
    </p:spTree>
    <p:extLst>
      <p:ext uri="{BB962C8B-B14F-4D97-AF65-F5344CB8AC3E}">
        <p14:creationId xmlns:p14="http://schemas.microsoft.com/office/powerpoint/2010/main" val="34614517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2BC9B641-3730-48AE-81D2-E8049D94129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endParaRPr lang="en-CA"/>
          </a:p>
        </p:txBody>
      </p:sp>
      <p:sp>
        <p:nvSpPr>
          <p:cNvPr id="3" name="Text Placeholder 2">
            <a:extLst>
              <a:ext uri="{FF2B5EF4-FFF2-40B4-BE49-F238E27FC236}">
                <a16:creationId xmlns:a16="http://schemas.microsoft.com/office/drawing/2014/main" id="{1F1B15A7-6B59-4EF4-8B81-AFA60074698A}"/>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CA"/>
          </a:p>
        </p:txBody>
      </p:sp>
      <p:sp>
        <p:nvSpPr>
          <p:cNvPr id="4" name="Date Placeholder 3">
            <a:extLst>
              <a:ext uri="{FF2B5EF4-FFF2-40B4-BE49-F238E27FC236}">
                <a16:creationId xmlns:a16="http://schemas.microsoft.com/office/drawing/2014/main" id="{4CEFBCBF-C27F-497C-890E-667423116ED3}"/>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206ABBF-3FF4-4434-A368-18D410DBC661}" type="datetimeFigureOut">
              <a:rPr lang="en-CA" smtClean="0"/>
              <a:t>2021-07-23</a:t>
            </a:fld>
            <a:endParaRPr lang="en-CA"/>
          </a:p>
        </p:txBody>
      </p:sp>
      <p:sp>
        <p:nvSpPr>
          <p:cNvPr id="5" name="Footer Placeholder 4">
            <a:extLst>
              <a:ext uri="{FF2B5EF4-FFF2-40B4-BE49-F238E27FC236}">
                <a16:creationId xmlns:a16="http://schemas.microsoft.com/office/drawing/2014/main" id="{A42E3872-EBE1-4D08-A43E-3CE9B140B341}"/>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CA"/>
          </a:p>
        </p:txBody>
      </p:sp>
      <p:sp>
        <p:nvSpPr>
          <p:cNvPr id="6" name="Slide Number Placeholder 5">
            <a:extLst>
              <a:ext uri="{FF2B5EF4-FFF2-40B4-BE49-F238E27FC236}">
                <a16:creationId xmlns:a16="http://schemas.microsoft.com/office/drawing/2014/main" id="{5B633959-5389-479C-B76F-E58FA41D15A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BBCF83F-FABB-4A99-B071-B9949B9C4288}" type="slidenum">
              <a:rPr lang="en-CA" smtClean="0"/>
              <a:t>‹#›</a:t>
            </a:fld>
            <a:endParaRPr lang="en-CA"/>
          </a:p>
        </p:txBody>
      </p:sp>
    </p:spTree>
    <p:extLst>
      <p:ext uri="{BB962C8B-B14F-4D97-AF65-F5344CB8AC3E}">
        <p14:creationId xmlns:p14="http://schemas.microsoft.com/office/powerpoint/2010/main" val="2008440282"/>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8" Type="http://schemas.openxmlformats.org/officeDocument/2006/relationships/image" Target="../media/image2.png"/><Relationship Id="rId3" Type="http://schemas.microsoft.com/office/2007/relationships/media" Target="../media/media3.mkv"/><Relationship Id="rId7" Type="http://schemas.openxmlformats.org/officeDocument/2006/relationships/image" Target="../media/image1.png"/><Relationship Id="rId2" Type="http://schemas.openxmlformats.org/officeDocument/2006/relationships/audio" Target="../media/media2.mp3"/><Relationship Id="rId1" Type="http://schemas.microsoft.com/office/2007/relationships/media" Target="../media/media2.mp3"/><Relationship Id="rId6" Type="http://schemas.openxmlformats.org/officeDocument/2006/relationships/notesSlide" Target="../notesSlides/notesSlide2.xml"/><Relationship Id="rId5" Type="http://schemas.openxmlformats.org/officeDocument/2006/relationships/slideLayout" Target="../slideLayouts/slideLayout2.xml"/><Relationship Id="rId4" Type="http://schemas.openxmlformats.org/officeDocument/2006/relationships/video" Target="../media/media3.mkv"/></Relationships>
</file>

<file path=ppt/slides/_rels/slide3.xml.rels><?xml version="1.0" encoding="UTF-8" standalone="yes"?>
<Relationships xmlns="http://schemas.openxmlformats.org/package/2006/relationships"><Relationship Id="rId8" Type="http://schemas.openxmlformats.org/officeDocument/2006/relationships/image" Target="../media/image3.png"/><Relationship Id="rId3" Type="http://schemas.microsoft.com/office/2007/relationships/media" Target="../media/media5.mkv"/><Relationship Id="rId7" Type="http://schemas.openxmlformats.org/officeDocument/2006/relationships/image" Target="../media/image1.png"/><Relationship Id="rId2" Type="http://schemas.openxmlformats.org/officeDocument/2006/relationships/audio" Target="../media/media4.mp3"/><Relationship Id="rId1" Type="http://schemas.microsoft.com/office/2007/relationships/media" Target="../media/media4.mp3"/><Relationship Id="rId6" Type="http://schemas.openxmlformats.org/officeDocument/2006/relationships/notesSlide" Target="../notesSlides/notesSlide3.xml"/><Relationship Id="rId5" Type="http://schemas.openxmlformats.org/officeDocument/2006/relationships/slideLayout" Target="../slideLayouts/slideLayout2.xml"/><Relationship Id="rId4" Type="http://schemas.openxmlformats.org/officeDocument/2006/relationships/video" Target="../media/media5.mkv"/></Relationships>
</file>

<file path=ppt/slides/_rels/slide4.xml.rels><?xml version="1.0" encoding="UTF-8" standalone="yes"?>
<Relationships xmlns="http://schemas.openxmlformats.org/package/2006/relationships"><Relationship Id="rId8" Type="http://schemas.openxmlformats.org/officeDocument/2006/relationships/image" Target="../media/image4.png"/><Relationship Id="rId3" Type="http://schemas.microsoft.com/office/2007/relationships/media" Target="../media/media7.mkv"/><Relationship Id="rId7" Type="http://schemas.openxmlformats.org/officeDocument/2006/relationships/image" Target="../media/image1.png"/><Relationship Id="rId2" Type="http://schemas.openxmlformats.org/officeDocument/2006/relationships/audio" Target="../media/media6.mp3"/><Relationship Id="rId1" Type="http://schemas.microsoft.com/office/2007/relationships/media" Target="../media/media6.mp3"/><Relationship Id="rId6" Type="http://schemas.openxmlformats.org/officeDocument/2006/relationships/notesSlide" Target="../notesSlides/notesSlide4.xml"/><Relationship Id="rId5" Type="http://schemas.openxmlformats.org/officeDocument/2006/relationships/slideLayout" Target="../slideLayouts/slideLayout2.xml"/><Relationship Id="rId4" Type="http://schemas.openxmlformats.org/officeDocument/2006/relationships/video" Target="../media/media7.mkv"/></Relationships>
</file>

<file path=ppt/slides/_rels/slide5.xml.rels><?xml version="1.0" encoding="UTF-8" standalone="yes"?>
<Relationships xmlns="http://schemas.openxmlformats.org/package/2006/relationships"><Relationship Id="rId8" Type="http://schemas.openxmlformats.org/officeDocument/2006/relationships/image" Target="../media/image5.png"/><Relationship Id="rId3" Type="http://schemas.microsoft.com/office/2007/relationships/media" Target="../media/media9.mkv"/><Relationship Id="rId7" Type="http://schemas.openxmlformats.org/officeDocument/2006/relationships/image" Target="../media/image1.png"/><Relationship Id="rId2" Type="http://schemas.openxmlformats.org/officeDocument/2006/relationships/audio" Target="../media/media8.mp3"/><Relationship Id="rId1" Type="http://schemas.microsoft.com/office/2007/relationships/media" Target="../media/media8.mp3"/><Relationship Id="rId6" Type="http://schemas.openxmlformats.org/officeDocument/2006/relationships/notesSlide" Target="../notesSlides/notesSlide5.xml"/><Relationship Id="rId5" Type="http://schemas.openxmlformats.org/officeDocument/2006/relationships/slideLayout" Target="../slideLayouts/slideLayout2.xml"/><Relationship Id="rId4" Type="http://schemas.openxmlformats.org/officeDocument/2006/relationships/video" Target="../media/media9.mkv"/></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862ACD-0E01-4D63-A2B0-8C83E8608381}"/>
              </a:ext>
            </a:extLst>
          </p:cNvPr>
          <p:cNvSpPr>
            <a:spLocks noGrp="1"/>
          </p:cNvSpPr>
          <p:nvPr>
            <p:ph type="ctrTitle"/>
          </p:nvPr>
        </p:nvSpPr>
        <p:spPr/>
        <p:txBody>
          <a:bodyPr/>
          <a:lstStyle/>
          <a:p>
            <a:r>
              <a:rPr lang="en-US" dirty="0"/>
              <a:t>Beam Deflection Simulation</a:t>
            </a:r>
            <a:endParaRPr lang="en-CA" dirty="0"/>
          </a:p>
        </p:txBody>
      </p:sp>
      <p:sp>
        <p:nvSpPr>
          <p:cNvPr id="3" name="Subtitle 2">
            <a:extLst>
              <a:ext uri="{FF2B5EF4-FFF2-40B4-BE49-F238E27FC236}">
                <a16:creationId xmlns:a16="http://schemas.microsoft.com/office/drawing/2014/main" id="{DC6898EB-1AC7-40C8-A1F5-447AD897E9E2}"/>
              </a:ext>
            </a:extLst>
          </p:cNvPr>
          <p:cNvSpPr>
            <a:spLocks noGrp="1"/>
          </p:cNvSpPr>
          <p:nvPr>
            <p:ph type="subTitle" idx="1"/>
          </p:nvPr>
        </p:nvSpPr>
        <p:spPr/>
        <p:txBody>
          <a:bodyPr/>
          <a:lstStyle/>
          <a:p>
            <a:endParaRPr lang="en-CA" dirty="0"/>
          </a:p>
        </p:txBody>
      </p:sp>
      <p:pic>
        <p:nvPicPr>
          <p:cNvPr id="9" name="title">
            <a:hlinkClick r:id="" action="ppaction://media"/>
            <a:extLst>
              <a:ext uri="{FF2B5EF4-FFF2-40B4-BE49-F238E27FC236}">
                <a16:creationId xmlns:a16="http://schemas.microsoft.com/office/drawing/2014/main" id="{54758307-D089-41FC-983D-A708D1826AD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582400" y="6248400"/>
            <a:ext cx="609600" cy="609600"/>
          </a:xfrm>
          <a:prstGeom prst="rect">
            <a:avLst/>
          </a:prstGeom>
        </p:spPr>
      </p:pic>
    </p:spTree>
    <p:extLst>
      <p:ext uri="{BB962C8B-B14F-4D97-AF65-F5344CB8AC3E}">
        <p14:creationId xmlns:p14="http://schemas.microsoft.com/office/powerpoint/2010/main" val="1925732216"/>
      </p:ext>
    </p:extLst>
  </p:cSld>
  <p:clrMapOvr>
    <a:masterClrMapping/>
  </p:clrMapOvr>
  <mc:AlternateContent xmlns:mc="http://schemas.openxmlformats.org/markup-compatibility/2006" xmlns:p14="http://schemas.microsoft.com/office/powerpoint/2010/main">
    <mc:Choice Requires="p14">
      <p:transition spd="slow" p14:dur="2000" advTm="518"/>
    </mc:Choice>
    <mc:Fallback xmlns="">
      <p:transition spd="slow" advTm="51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 fill="hold"/>
                                        <p:tgtEl>
                                          <p:spTgt spid="9"/>
                                        </p:tgtEl>
                                      </p:cBhvr>
                                    </p:cmd>
                                  </p:childTnLst>
                                </p:cTn>
                              </p:par>
                            </p:childTnLst>
                          </p:cTn>
                        </p:par>
                        <p:par>
                          <p:cTn id="7" fill="hold">
                            <p:stCondLst>
                              <p:cond delay="1802"/>
                            </p:stCondLst>
                            <p:childTnLst>
                              <p:par>
                                <p:cTn id="8" presetID="1" presetClass="entr" presetSubtype="0" fill="hold" grpId="0" nodeType="afterEffect" nodePh="1">
                                  <p:stCondLst>
                                    <p:cond delay="2000"/>
                                  </p:stCondLst>
                                  <p:endCondLst>
                                    <p:cond evt="begin" delay="0">
                                      <p:tn val="8"/>
                                    </p:cond>
                                  </p:endCondLst>
                                  <p:childTnLst>
                                    <p:set>
                                      <p:cBhvr>
                                        <p:cTn id="9"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audio>
              <p:cMediaNode vol="100000">
                <p:cTn id="10" fill="hold" display="0">
                  <p:stCondLst>
                    <p:cond delay="indefinite"/>
                  </p:stCondLst>
                  <p:endCondLst>
                    <p:cond evt="onStopAudio" delay="0">
                      <p:tgtEl>
                        <p:sldTgt/>
                      </p:tgtEl>
                    </p:cond>
                  </p:endCondLst>
                </p:cTn>
                <p:tgtEl>
                  <p:spTgt spid="9"/>
                </p:tgtEl>
              </p:cMediaNode>
            </p:audio>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05A2988-102D-4622-AF69-900B7CD48B4D}"/>
              </a:ext>
            </a:extLst>
          </p:cNvPr>
          <p:cNvSpPr>
            <a:spLocks noGrp="1"/>
          </p:cNvSpPr>
          <p:nvPr>
            <p:ph type="title"/>
          </p:nvPr>
        </p:nvSpPr>
        <p:spPr/>
        <p:txBody>
          <a:bodyPr/>
          <a:lstStyle/>
          <a:p>
            <a:r>
              <a:rPr lang="en-US"/>
              <a:t>Introduction</a:t>
            </a:r>
            <a:endParaRPr lang="en-CA" dirty="0"/>
          </a:p>
        </p:txBody>
      </p:sp>
      <p:pic>
        <p:nvPicPr>
          <p:cNvPr id="11" name="intro">
            <a:hlinkClick r:id="" action="ppaction://media"/>
            <a:extLst>
              <a:ext uri="{FF2B5EF4-FFF2-40B4-BE49-F238E27FC236}">
                <a16:creationId xmlns:a16="http://schemas.microsoft.com/office/drawing/2014/main" id="{F805750A-1C8B-48E1-B02E-97242F793411}"/>
              </a:ext>
            </a:extLst>
          </p:cNvPr>
          <p:cNvPicPr>
            <a:picLocks noGrp="1" noChangeAspect="1"/>
          </p:cNvPicPr>
          <p:nvPr>
            <p:ph idx="1"/>
            <a:audioFile r:link="rId2"/>
            <p:extLst>
              <p:ext uri="{DAA4B4D4-6D71-4841-9C94-3DE7FCFB9230}">
                <p14:media xmlns:p14="http://schemas.microsoft.com/office/powerpoint/2010/main" r:embed="rId1"/>
              </p:ext>
            </p:extLst>
          </p:nvPr>
        </p:nvPicPr>
        <p:blipFill>
          <a:blip r:embed="rId7"/>
          <a:stretch>
            <a:fillRect/>
          </a:stretch>
        </p:blipFill>
        <p:spPr>
          <a:xfrm>
            <a:off x="11582400" y="6248400"/>
            <a:ext cx="609600" cy="609600"/>
          </a:xfrm>
        </p:spPr>
      </p:pic>
      <p:pic>
        <p:nvPicPr>
          <p:cNvPr id="4" name="introVid">
            <a:hlinkClick r:id="" action="ppaction://media"/>
            <a:extLst>
              <a:ext uri="{FF2B5EF4-FFF2-40B4-BE49-F238E27FC236}">
                <a16:creationId xmlns:a16="http://schemas.microsoft.com/office/drawing/2014/main" id="{031A3544-E42D-4CD9-9CEE-EF292046A966}"/>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2044700" y="1690688"/>
            <a:ext cx="8102599" cy="4557712"/>
          </a:xfrm>
          <a:prstGeom prst="rect">
            <a:avLst/>
          </a:prstGeom>
        </p:spPr>
      </p:pic>
    </p:spTree>
    <p:extLst>
      <p:ext uri="{BB962C8B-B14F-4D97-AF65-F5344CB8AC3E}">
        <p14:creationId xmlns:p14="http://schemas.microsoft.com/office/powerpoint/2010/main" val="1804990976"/>
      </p:ext>
    </p:extLst>
  </p:cSld>
  <p:clrMapOvr>
    <a:masterClrMapping/>
  </p:clrMapOvr>
  <mc:AlternateContent xmlns:mc="http://schemas.openxmlformats.org/markup-compatibility/2006" xmlns:p14="http://schemas.microsoft.com/office/powerpoint/2010/main">
    <mc:Choice Requires="p14">
      <p:transition spd="slow" p14:dur="2000" advTm="3578"/>
    </mc:Choice>
    <mc:Fallback xmlns="">
      <p:transition spd="slow" advTm="3578"/>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7737" fill="hold"/>
                                        <p:tgtEl>
                                          <p:spTgt spid="11"/>
                                        </p:tgtEl>
                                      </p:cBhvr>
                                    </p:cmd>
                                  </p:childTnLst>
                                </p:cTn>
                              </p:par>
                              <p:par>
                                <p:cTn id="7" presetID="1" presetClass="mediacall" presetSubtype="0" fill="hold" nodeType="withEffect">
                                  <p:stCondLst>
                                    <p:cond delay="0"/>
                                  </p:stCondLst>
                                  <p:childTnLst>
                                    <p:cmd type="call" cmd="playFrom(0.0)">
                                      <p:cBhvr>
                                        <p:cTn id="8" dur="18934"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11"/>
                </p:tgtEl>
              </p:cMediaNode>
            </p:audio>
            <p:video>
              <p:cMediaNode vol="80000" mute="1">
                <p:cTn id="10" fill="hold" display="0">
                  <p:stCondLst>
                    <p:cond delay="indefinite"/>
                  </p:stCondLst>
                </p:cTn>
                <p:tgtEl>
                  <p:spTgt spid="4"/>
                </p:tgtEl>
              </p:cMediaNode>
            </p:video>
            <p:seq concurrent="1" nextAc="seek">
              <p:cTn id="11" restart="whenNotActive" fill="hold" evtFilter="cancelBubble" nodeType="interactiveSeq">
                <p:stCondLst>
                  <p:cond evt="onClick" delay="0">
                    <p:tgtEl>
                      <p:spTgt spid="4"/>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withEffect">
                                  <p:stCondLst>
                                    <p:cond delay="0"/>
                                  </p:stCondLst>
                                  <p:childTnLst>
                                    <p:cmd type="call" cmd="togglePause">
                                      <p:cBhvr>
                                        <p:cTn id="15" dur="1" fill="hold"/>
                                        <p:tgtEl>
                                          <p:spTgt spid="4"/>
                                        </p:tgtEl>
                                      </p:cBhvr>
                                    </p:cmd>
                                  </p:childTnLst>
                                </p:cTn>
                              </p:par>
                            </p:childTnLst>
                          </p:cTn>
                        </p:par>
                      </p:childTnLst>
                    </p:cTn>
                  </p:par>
                </p:childTnLst>
              </p:cTn>
              <p:nextCondLst>
                <p:cond evt="onClick" delay="0">
                  <p:tgtEl>
                    <p:spTgt spid="4"/>
                  </p:tgtEl>
                </p:cond>
              </p:nextCondLst>
            </p:seq>
          </p:childTnLst>
        </p:cTn>
      </p:par>
    </p:tnLst>
  </p:timing>
  <p:extLst>
    <p:ext uri="{E180D4A7-C9FB-4DFB-919C-405C955672EB}">
      <p14:showEvtLst xmlns:p14="http://schemas.microsoft.com/office/powerpoint/2010/main">
        <p14:playEvt time="3" objId="5"/>
        <p14:playEvt time="1169" objId="6"/>
        <p14:triggerEvt type="onClick" time="1169" objId="6"/>
        <p14:stopEvt time="3578" objId="5"/>
        <p14:stopEvt time="3578" objId="6"/>
      </p14:showEvtLst>
    </p:ext>
  </p:extLs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4F8972-133F-4C2F-BC37-2D4689D04596}"/>
              </a:ext>
            </a:extLst>
          </p:cNvPr>
          <p:cNvSpPr>
            <a:spLocks noGrp="1"/>
          </p:cNvSpPr>
          <p:nvPr>
            <p:ph type="title"/>
          </p:nvPr>
        </p:nvSpPr>
        <p:spPr/>
        <p:txBody>
          <a:bodyPr/>
          <a:lstStyle/>
          <a:p>
            <a:r>
              <a:rPr lang="en-US" dirty="0"/>
              <a:t>Controls</a:t>
            </a:r>
            <a:endParaRPr lang="en-CA" dirty="0"/>
          </a:p>
        </p:txBody>
      </p:sp>
      <p:pic>
        <p:nvPicPr>
          <p:cNvPr id="4" name="controls">
            <a:hlinkClick r:id="" action="ppaction://media"/>
            <a:extLst>
              <a:ext uri="{FF2B5EF4-FFF2-40B4-BE49-F238E27FC236}">
                <a16:creationId xmlns:a16="http://schemas.microsoft.com/office/drawing/2014/main" id="{60898BEE-6965-4468-82F8-F132AFC6CACF}"/>
              </a:ext>
            </a:extLst>
          </p:cNvPr>
          <p:cNvPicPr>
            <a:picLocks noGrp="1" noChangeAspect="1"/>
          </p:cNvPicPr>
          <p:nvPr>
            <p:ph idx="1"/>
            <a:audioFile r:link="rId2"/>
            <p:extLst>
              <p:ext uri="{DAA4B4D4-6D71-4841-9C94-3DE7FCFB9230}">
                <p14:media xmlns:p14="http://schemas.microsoft.com/office/powerpoint/2010/main" r:embed="rId1"/>
              </p:ext>
            </p:extLst>
          </p:nvPr>
        </p:nvPicPr>
        <p:blipFill>
          <a:blip r:embed="rId7"/>
          <a:stretch>
            <a:fillRect/>
          </a:stretch>
        </p:blipFill>
        <p:spPr>
          <a:xfrm>
            <a:off x="11582400" y="6248400"/>
            <a:ext cx="609600" cy="609600"/>
          </a:xfrm>
        </p:spPr>
      </p:pic>
      <p:pic>
        <p:nvPicPr>
          <p:cNvPr id="3" name="controlsVid">
            <a:hlinkClick r:id="" action="ppaction://media"/>
            <a:extLst>
              <a:ext uri="{FF2B5EF4-FFF2-40B4-BE49-F238E27FC236}">
                <a16:creationId xmlns:a16="http://schemas.microsoft.com/office/drawing/2014/main" id="{161AB728-C3BB-41FA-8D11-3506754F169A}"/>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2044700" y="1690688"/>
            <a:ext cx="8102599" cy="4557712"/>
          </a:xfrm>
          <a:prstGeom prst="rect">
            <a:avLst/>
          </a:prstGeom>
        </p:spPr>
      </p:pic>
    </p:spTree>
    <p:extLst>
      <p:ext uri="{BB962C8B-B14F-4D97-AF65-F5344CB8AC3E}">
        <p14:creationId xmlns:p14="http://schemas.microsoft.com/office/powerpoint/2010/main" val="16695640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43337" fill="hold"/>
                                        <p:tgtEl>
                                          <p:spTgt spid="4"/>
                                        </p:tgtEl>
                                      </p:cBhvr>
                                    </p:cmd>
                                  </p:childTnLst>
                                </p:cTn>
                              </p:par>
                              <p:par>
                                <p:cTn id="7" presetID="1" presetClass="mediacall" presetSubtype="0" fill="hold" nodeType="withEffect">
                                  <p:stCondLst>
                                    <p:cond delay="0"/>
                                  </p:stCondLst>
                                  <p:childTnLst>
                                    <p:cmd type="call" cmd="playFrom(0.0)">
                                      <p:cBhvr>
                                        <p:cTn id="8" dur="47900"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4"/>
                </p:tgtEl>
              </p:cMediaNode>
            </p:audio>
            <p:video>
              <p:cMediaNode vol="80000" mute="1">
                <p:cTn id="10" fill="hold" display="0">
                  <p:stCondLst>
                    <p:cond delay="indefinite"/>
                  </p:stCondLst>
                </p:cTn>
                <p:tgtEl>
                  <p:spTgt spid="3"/>
                </p:tgtEl>
              </p:cMediaNode>
            </p:video>
            <p:seq concurrent="1" nextAc="seek">
              <p:cTn id="11" restart="whenNotActive" fill="hold" evtFilter="cancelBubble" nodeType="interactiveSeq">
                <p:stCondLst>
                  <p:cond evt="onClick" delay="0">
                    <p:tgtEl>
                      <p:spTgt spid="3"/>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withEffect">
                                  <p:stCondLst>
                                    <p:cond delay="0"/>
                                  </p:stCondLst>
                                  <p:childTnLst>
                                    <p:cmd type="call" cmd="togglePause">
                                      <p:cBhvr>
                                        <p:cTn id="15"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A010B-DB8B-4936-B0D1-97417F0DBB48}"/>
              </a:ext>
            </a:extLst>
          </p:cNvPr>
          <p:cNvSpPr>
            <a:spLocks noGrp="1"/>
          </p:cNvSpPr>
          <p:nvPr>
            <p:ph type="title"/>
          </p:nvPr>
        </p:nvSpPr>
        <p:spPr/>
        <p:txBody>
          <a:bodyPr/>
          <a:lstStyle/>
          <a:p>
            <a:r>
              <a:rPr lang="en-US" dirty="0"/>
              <a:t>Calculations</a:t>
            </a:r>
            <a:endParaRPr lang="en-CA" dirty="0"/>
          </a:p>
        </p:txBody>
      </p:sp>
      <p:pic>
        <p:nvPicPr>
          <p:cNvPr id="4" name="calculations">
            <a:hlinkClick r:id="" action="ppaction://media"/>
            <a:extLst>
              <a:ext uri="{FF2B5EF4-FFF2-40B4-BE49-F238E27FC236}">
                <a16:creationId xmlns:a16="http://schemas.microsoft.com/office/drawing/2014/main" id="{23CBB593-390A-46C8-BFEC-9EC16F763D7E}"/>
              </a:ext>
            </a:extLst>
          </p:cNvPr>
          <p:cNvPicPr>
            <a:picLocks noGrp="1" noChangeAspect="1"/>
          </p:cNvPicPr>
          <p:nvPr>
            <p:ph idx="1"/>
            <a:audioFile r:link="rId2"/>
            <p:extLst>
              <p:ext uri="{DAA4B4D4-6D71-4841-9C94-3DE7FCFB9230}">
                <p14:media xmlns:p14="http://schemas.microsoft.com/office/powerpoint/2010/main" r:embed="rId1"/>
              </p:ext>
            </p:extLst>
          </p:nvPr>
        </p:nvPicPr>
        <p:blipFill>
          <a:blip r:embed="rId7"/>
          <a:stretch>
            <a:fillRect/>
          </a:stretch>
        </p:blipFill>
        <p:spPr>
          <a:xfrm>
            <a:off x="11582400" y="6248400"/>
            <a:ext cx="609600" cy="609600"/>
          </a:xfrm>
        </p:spPr>
      </p:pic>
      <p:pic>
        <p:nvPicPr>
          <p:cNvPr id="3" name="calculationsVid">
            <a:hlinkClick r:id="" action="ppaction://media"/>
            <a:extLst>
              <a:ext uri="{FF2B5EF4-FFF2-40B4-BE49-F238E27FC236}">
                <a16:creationId xmlns:a16="http://schemas.microsoft.com/office/drawing/2014/main" id="{73C7F0C0-95A3-4303-88E2-45ECE4235296}"/>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2044700" y="1690688"/>
            <a:ext cx="8102599" cy="4557712"/>
          </a:xfrm>
          <a:prstGeom prst="rect">
            <a:avLst/>
          </a:prstGeom>
        </p:spPr>
      </p:pic>
    </p:spTree>
    <p:extLst>
      <p:ext uri="{BB962C8B-B14F-4D97-AF65-F5344CB8AC3E}">
        <p14:creationId xmlns:p14="http://schemas.microsoft.com/office/powerpoint/2010/main" val="15603532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5443" fill="hold"/>
                                        <p:tgtEl>
                                          <p:spTgt spid="4"/>
                                        </p:tgtEl>
                                      </p:cBhvr>
                                    </p:cmd>
                                  </p:childTnLst>
                                </p:cTn>
                              </p:par>
                              <p:par>
                                <p:cTn id="7" presetID="1" presetClass="mediacall" presetSubtype="0" fill="hold" nodeType="withEffect">
                                  <p:stCondLst>
                                    <p:cond delay="0"/>
                                  </p:stCondLst>
                                  <p:childTnLst>
                                    <p:cmd type="call" cmd="playFrom(0.0)">
                                      <p:cBhvr>
                                        <p:cTn id="8" dur="2691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4"/>
                </p:tgtEl>
              </p:cMediaNode>
            </p:audio>
            <p:video>
              <p:cMediaNode vol="80000" mute="1">
                <p:cTn id="10" fill="hold" display="0">
                  <p:stCondLst>
                    <p:cond delay="indefinite"/>
                  </p:stCondLst>
                </p:cTn>
                <p:tgtEl>
                  <p:spTgt spid="3"/>
                </p:tgtEl>
              </p:cMediaNode>
            </p:video>
            <p:seq concurrent="1" nextAc="seek">
              <p:cTn id="11" restart="whenNotActive" fill="hold" evtFilter="cancelBubble" nodeType="interactiveSeq">
                <p:stCondLst>
                  <p:cond evt="onClick" delay="0">
                    <p:tgtEl>
                      <p:spTgt spid="3"/>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withEffect">
                                  <p:stCondLst>
                                    <p:cond delay="0"/>
                                  </p:stCondLst>
                                  <p:childTnLst>
                                    <p:cmd type="call" cmd="togglePause">
                                      <p:cBhvr>
                                        <p:cTn id="15"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E6A010B-DB8B-4936-B0D1-97417F0DBB48}"/>
              </a:ext>
            </a:extLst>
          </p:cNvPr>
          <p:cNvSpPr>
            <a:spLocks noGrp="1"/>
          </p:cNvSpPr>
          <p:nvPr>
            <p:ph type="title"/>
          </p:nvPr>
        </p:nvSpPr>
        <p:spPr/>
        <p:txBody>
          <a:bodyPr/>
          <a:lstStyle/>
          <a:p>
            <a:r>
              <a:rPr lang="en-US" dirty="0"/>
              <a:t>Conclusion</a:t>
            </a:r>
            <a:endParaRPr lang="en-CA" dirty="0"/>
          </a:p>
        </p:txBody>
      </p:sp>
      <p:pic>
        <p:nvPicPr>
          <p:cNvPr id="7" name="conclusion">
            <a:hlinkClick r:id="" action="ppaction://media"/>
            <a:extLst>
              <a:ext uri="{FF2B5EF4-FFF2-40B4-BE49-F238E27FC236}">
                <a16:creationId xmlns:a16="http://schemas.microsoft.com/office/drawing/2014/main" id="{3ADE98F3-9F88-42B5-B2B8-2BBA22E73114}"/>
              </a:ext>
            </a:extLst>
          </p:cNvPr>
          <p:cNvPicPr>
            <a:picLocks noGrp="1" noChangeAspect="1"/>
          </p:cNvPicPr>
          <p:nvPr>
            <p:ph idx="1"/>
            <a:audioFile r:link="rId2"/>
            <p:extLst>
              <p:ext uri="{DAA4B4D4-6D71-4841-9C94-3DE7FCFB9230}">
                <p14:media xmlns:p14="http://schemas.microsoft.com/office/powerpoint/2010/main" r:embed="rId1"/>
              </p:ext>
            </p:extLst>
          </p:nvPr>
        </p:nvPicPr>
        <p:blipFill>
          <a:blip r:embed="rId7"/>
          <a:stretch>
            <a:fillRect/>
          </a:stretch>
        </p:blipFill>
        <p:spPr>
          <a:xfrm>
            <a:off x="11582400" y="6248400"/>
            <a:ext cx="609600" cy="609600"/>
          </a:xfrm>
        </p:spPr>
      </p:pic>
      <p:pic>
        <p:nvPicPr>
          <p:cNvPr id="3" name="conclusionVid">
            <a:hlinkClick r:id="" action="ppaction://media"/>
            <a:extLst>
              <a:ext uri="{FF2B5EF4-FFF2-40B4-BE49-F238E27FC236}">
                <a16:creationId xmlns:a16="http://schemas.microsoft.com/office/drawing/2014/main" id="{C733301C-3A03-4EAD-9E7E-C3A1D0BCEFCB}"/>
              </a:ext>
            </a:extLst>
          </p:cNvPr>
          <p:cNvPicPr>
            <a:picLocks noChangeAspect="1"/>
          </p:cNvPicPr>
          <p:nvPr>
            <a:videoFile r:link="rId4"/>
            <p:extLst>
              <p:ext uri="{DAA4B4D4-6D71-4841-9C94-3DE7FCFB9230}">
                <p14:media xmlns:p14="http://schemas.microsoft.com/office/powerpoint/2010/main" r:embed="rId3"/>
              </p:ext>
            </p:extLst>
          </p:nvPr>
        </p:nvPicPr>
        <p:blipFill>
          <a:blip r:embed="rId8"/>
          <a:stretch>
            <a:fillRect/>
          </a:stretch>
        </p:blipFill>
        <p:spPr>
          <a:xfrm>
            <a:off x="2044700" y="1690688"/>
            <a:ext cx="8102599" cy="4557712"/>
          </a:xfrm>
          <a:prstGeom prst="rect">
            <a:avLst/>
          </a:prstGeom>
        </p:spPr>
      </p:pic>
    </p:spTree>
    <p:extLst>
      <p:ext uri="{BB962C8B-B14F-4D97-AF65-F5344CB8AC3E}">
        <p14:creationId xmlns:p14="http://schemas.microsoft.com/office/powerpoint/2010/main" val="1439582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893" fill="hold"/>
                                        <p:tgtEl>
                                          <p:spTgt spid="7"/>
                                        </p:tgtEl>
                                      </p:cBhvr>
                                    </p:cmd>
                                  </p:childTnLst>
                                </p:cTn>
                              </p:par>
                              <p:par>
                                <p:cTn id="7" presetID="1" presetClass="mediacall" presetSubtype="0" fill="hold" nodeType="withEffect">
                                  <p:stCondLst>
                                    <p:cond delay="0"/>
                                  </p:stCondLst>
                                  <p:childTnLst>
                                    <p:cmd type="call" cmd="playFrom(0.0)">
                                      <p:cBhvr>
                                        <p:cTn id="8" dur="13067"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p:cMediaNode vol="80000">
                <p:cTn id="9" fill="hold" display="0">
                  <p:stCondLst>
                    <p:cond delay="indefinite"/>
                  </p:stCondLst>
                  <p:endCondLst>
                    <p:cond evt="onStopAudio" delay="0">
                      <p:tgtEl>
                        <p:sldTgt/>
                      </p:tgtEl>
                    </p:cond>
                  </p:endCondLst>
                </p:cTn>
                <p:tgtEl>
                  <p:spTgt spid="7"/>
                </p:tgtEl>
              </p:cMediaNode>
            </p:audio>
            <p:video>
              <p:cMediaNode vol="80000" mute="1">
                <p:cTn id="10" fill="hold" display="0">
                  <p:stCondLst>
                    <p:cond delay="indefinite"/>
                  </p:stCondLst>
                </p:cTn>
                <p:tgtEl>
                  <p:spTgt spid="3"/>
                </p:tgtEl>
              </p:cMediaNode>
            </p:video>
            <p:seq concurrent="1" nextAc="seek">
              <p:cTn id="11" restart="whenNotActive" fill="hold" evtFilter="cancelBubble" nodeType="interactiveSeq">
                <p:stCondLst>
                  <p:cond evt="onClick" delay="0">
                    <p:tgtEl>
                      <p:spTgt spid="3"/>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withEffect">
                                  <p:stCondLst>
                                    <p:cond delay="0"/>
                                  </p:stCondLst>
                                  <p:childTnLst>
                                    <p:cmd type="call" cmd="togglePause">
                                      <p:cBhvr>
                                        <p:cTn id="15"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156</TotalTime>
  <Words>283</Words>
  <Application>Microsoft Office PowerPoint</Application>
  <PresentationFormat>Widescreen</PresentationFormat>
  <Paragraphs>15</Paragraphs>
  <Slides>5</Slides>
  <Notes>5</Notes>
  <HiddenSlides>0</HiddenSlides>
  <MMClips>9</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5</vt:i4>
      </vt:variant>
    </vt:vector>
  </HeadingPairs>
  <TitlesOfParts>
    <vt:vector size="9" baseType="lpstr">
      <vt:lpstr>Arial</vt:lpstr>
      <vt:lpstr>Calibri</vt:lpstr>
      <vt:lpstr>Calibri Light</vt:lpstr>
      <vt:lpstr>Office Theme</vt:lpstr>
      <vt:lpstr>Beam Deflection Simulation</vt:lpstr>
      <vt:lpstr>Introduction</vt:lpstr>
      <vt:lpstr>Controls</vt:lpstr>
      <vt:lpstr>Calculations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intro</dc:title>
  <dc:creator>Logan</dc:creator>
  <cp:lastModifiedBy>Logan</cp:lastModifiedBy>
  <cp:revision>19</cp:revision>
  <dcterms:created xsi:type="dcterms:W3CDTF">2021-07-21T22:14:25Z</dcterms:created>
  <dcterms:modified xsi:type="dcterms:W3CDTF">2021-07-23T16:01:00Z</dcterms:modified>
</cp:coreProperties>
</file>

<file path=docProps/thumbnail.jpeg>
</file>